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0"/>
  </p:notesMasterIdLst>
  <p:sldIdLst>
    <p:sldId id="256" r:id="rId3"/>
    <p:sldId id="257" r:id="rId4"/>
    <p:sldId id="264" r:id="rId5"/>
    <p:sldId id="267" r:id="rId6"/>
    <p:sldId id="268" r:id="rId7"/>
    <p:sldId id="270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>
        <p:scale>
          <a:sx n="50" d="100"/>
          <a:sy n="50" d="100"/>
        </p:scale>
        <p:origin x="-101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85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Beginning</a:t>
            </a:r>
            <a:r>
              <a:rPr lang="en-US" baseline="0" dirty="0" smtClean="0"/>
              <a:t> c</a:t>
            </a:r>
            <a:r>
              <a:rPr lang="en-US" dirty="0" smtClean="0"/>
              <a:t>ourse details </a:t>
            </a:r>
            <a:r>
              <a:rPr lang="en-US" baseline="0" dirty="0" smtClean="0"/>
              <a:t>and/or books/materials needed for a class/project.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A schedule design for optional periods of time/objectives.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r>
              <a:rPr lang="en-US" baseline="0" dirty="0" smtClean="0"/>
              <a:t> for instruction and expected results and/or skills developed from learning.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 to course,</a:t>
            </a:r>
            <a:r>
              <a:rPr lang="en-US" baseline="0" dirty="0" smtClean="0"/>
              <a:t> lecture, et 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8/4/2013 4:28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8/4/2013 4:28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8/4/2013 4:28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8/4/2013 4:28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8/4/2013 4:28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8/4/2013 4:28 AM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8/4/2013 4:28 AM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8/4/2013 4:28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8/4/2013 4:28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8/4/2013 4:28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penci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2145615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8/4/2013 4:28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8/4/2013 4:28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755576" y="4343400"/>
            <a:ext cx="8007424" cy="144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ALGORITHM BASICS- Part 2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Instructor: </a:t>
            </a:r>
            <a:r>
              <a:rPr lang="en-US" dirty="0" err="1" smtClean="0"/>
              <a:t>Ms</a:t>
            </a:r>
            <a:r>
              <a:rPr lang="en-US" dirty="0" smtClean="0"/>
              <a:t> Maritz</a:t>
            </a:r>
            <a:br>
              <a:rPr lang="en-US" dirty="0" smtClean="0"/>
            </a:br>
            <a:r>
              <a:rPr lang="en-US" dirty="0" smtClean="0"/>
              <a:t>Course: Computer Studies – Algorithm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Re-check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474" y="1628800"/>
            <a:ext cx="4682480" cy="4839816"/>
          </a:xfrm>
          <a:ln w="1905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250"/>
              </a:spcBef>
              <a:spcAft>
                <a:spcPts val="250"/>
              </a:spcAft>
              <a:buNone/>
            </a:pPr>
            <a:r>
              <a:rPr lang="en-US" dirty="0" smtClean="0"/>
              <a:t>Start</a:t>
            </a:r>
          </a:p>
          <a:p>
            <a:pPr marL="0" indent="0">
              <a:spcBef>
                <a:spcPts val="250"/>
              </a:spcBef>
              <a:spcAft>
                <a:spcPts val="250"/>
              </a:spcAft>
              <a:buNone/>
            </a:pPr>
            <a:r>
              <a:rPr lang="en-US" dirty="0" smtClean="0"/>
              <a:t>1.  </a:t>
            </a:r>
            <a:r>
              <a:rPr lang="en-US" dirty="0" err="1" smtClean="0"/>
              <a:t>num1</a:t>
            </a:r>
            <a:r>
              <a:rPr lang="en-US" dirty="0" err="1" smtClean="0">
                <a:sym typeface="Wingdings" pitchFamily="2" charset="2"/>
              </a:rPr>
              <a:t>0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num20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tot0</a:t>
            </a:r>
            <a:endParaRPr lang="en-US" dirty="0" smtClean="0">
              <a:sym typeface="Wingdings" pitchFamily="2" charset="2"/>
            </a:endParaRPr>
          </a:p>
          <a:p>
            <a:pPr marL="0" indent="0">
              <a:spcBef>
                <a:spcPts val="250"/>
              </a:spcBef>
              <a:spcAft>
                <a:spcPts val="250"/>
              </a:spcAft>
              <a:buNone/>
            </a:pPr>
            <a:r>
              <a:rPr lang="en-US" dirty="0" smtClean="0"/>
              <a:t>2.	Enter </a:t>
            </a:r>
            <a:r>
              <a:rPr lang="en-US" dirty="0" err="1" smtClean="0"/>
              <a:t>num1</a:t>
            </a:r>
            <a:endParaRPr lang="en-US" dirty="0" smtClean="0"/>
          </a:p>
          <a:p>
            <a:pPr marL="0" indent="0">
              <a:spcBef>
                <a:spcPts val="250"/>
              </a:spcBef>
              <a:spcAft>
                <a:spcPts val="250"/>
              </a:spcAft>
              <a:buNone/>
            </a:pPr>
            <a:r>
              <a:rPr lang="en-US" dirty="0" smtClean="0"/>
              <a:t>3.	Print: </a:t>
            </a:r>
            <a:r>
              <a:rPr lang="en-US" dirty="0" err="1" smtClean="0"/>
              <a:t>num1</a:t>
            </a:r>
            <a:endParaRPr lang="en-US" dirty="0" smtClean="0"/>
          </a:p>
          <a:p>
            <a:pPr marL="0" indent="0">
              <a:spcBef>
                <a:spcPts val="250"/>
              </a:spcBef>
              <a:spcAft>
                <a:spcPts val="250"/>
              </a:spcAft>
              <a:buNone/>
            </a:pPr>
            <a:r>
              <a:rPr lang="en-US" dirty="0"/>
              <a:t>4</a:t>
            </a:r>
            <a:r>
              <a:rPr lang="en-US" dirty="0" smtClean="0"/>
              <a:t>.	Enter </a:t>
            </a:r>
            <a:r>
              <a:rPr lang="en-US" dirty="0" err="1" smtClean="0"/>
              <a:t>num2</a:t>
            </a:r>
            <a:endParaRPr lang="en-US" dirty="0" smtClean="0"/>
          </a:p>
          <a:p>
            <a:pPr marL="0" indent="0">
              <a:spcBef>
                <a:spcPts val="250"/>
              </a:spcBef>
              <a:spcAft>
                <a:spcPts val="250"/>
              </a:spcAft>
              <a:buNone/>
            </a:pPr>
            <a:r>
              <a:rPr lang="en-US" dirty="0" smtClean="0"/>
              <a:t>5.	Print: </a:t>
            </a:r>
            <a:r>
              <a:rPr lang="en-US" dirty="0" err="1" smtClean="0"/>
              <a:t>num2</a:t>
            </a:r>
            <a:endParaRPr lang="en-US" dirty="0" smtClean="0"/>
          </a:p>
          <a:p>
            <a:pPr marL="0" indent="0">
              <a:spcBef>
                <a:spcPts val="250"/>
              </a:spcBef>
              <a:spcAft>
                <a:spcPts val="250"/>
              </a:spcAft>
              <a:buNone/>
            </a:pPr>
            <a:r>
              <a:rPr lang="en-US" dirty="0" smtClean="0"/>
              <a:t>6.		</a:t>
            </a:r>
            <a:r>
              <a:rPr lang="en-US" dirty="0" err="1" smtClean="0"/>
              <a:t>tot</a:t>
            </a:r>
            <a:r>
              <a:rPr lang="en-US" dirty="0" err="1" smtClean="0">
                <a:sym typeface="Wingdings" pitchFamily="2" charset="2"/>
              </a:rPr>
              <a:t>num1+num2</a:t>
            </a:r>
            <a:endParaRPr lang="en-US" dirty="0" smtClean="0">
              <a:sym typeface="Wingdings" pitchFamily="2" charset="2"/>
            </a:endParaRPr>
          </a:p>
          <a:p>
            <a:pPr marL="0" indent="0">
              <a:spcBef>
                <a:spcPts val="250"/>
              </a:spcBef>
              <a:spcAft>
                <a:spcPts val="250"/>
              </a:spcAft>
              <a:buNone/>
            </a:pPr>
            <a:r>
              <a:rPr lang="en-US" dirty="0" smtClean="0"/>
              <a:t>7.	Print: tot</a:t>
            </a:r>
          </a:p>
          <a:p>
            <a:pPr marL="0" indent="0">
              <a:spcBef>
                <a:spcPts val="250"/>
              </a:spcBef>
              <a:spcAft>
                <a:spcPts val="250"/>
              </a:spcAft>
              <a:buNone/>
            </a:pPr>
            <a:r>
              <a:rPr lang="en-US" dirty="0" smtClean="0"/>
              <a:t>Stop	</a:t>
            </a:r>
            <a:endParaRPr lang="en-US" dirty="0"/>
          </a:p>
          <a:p>
            <a:pPr marL="0" indent="0">
              <a:spcBef>
                <a:spcPts val="250"/>
              </a:spcBef>
              <a:spcAft>
                <a:spcPts val="250"/>
              </a:spcAft>
              <a:buNone/>
            </a:pPr>
            <a:endParaRPr lang="en-US" dirty="0" smtClean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57274514"/>
              </p:ext>
            </p:extLst>
          </p:nvPr>
        </p:nvGraphicFramePr>
        <p:xfrm>
          <a:off x="4860032" y="1700808"/>
          <a:ext cx="4283970" cy="355358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56794"/>
                <a:gridCol w="856794"/>
                <a:gridCol w="856794"/>
                <a:gridCol w="669978"/>
                <a:gridCol w="1043610"/>
              </a:tblGrid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Step</a:t>
                      </a:r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Num1</a:t>
                      </a:r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Num2</a:t>
                      </a:r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tot</a:t>
                      </a:r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Output</a:t>
                      </a:r>
                      <a:endParaRPr lang="en-US" sz="1800" dirty="0"/>
                    </a:p>
                  </a:txBody>
                  <a:tcPr marL="95923" marR="9592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an algorithm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Write an algorithm that will enter 3 numbers, print the total and the average.</a:t>
            </a:r>
          </a:p>
          <a:p>
            <a:pPr marL="0" indent="0">
              <a:buNone/>
            </a:pP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do this one…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Write an algorithm that will input 5 marks and output the total and the average of the marks.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0" y="30163"/>
            <a:ext cx="8153400" cy="392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4294967295"/>
          </p:nvPr>
        </p:nvSpPr>
        <p:spPr>
          <a:xfrm>
            <a:off x="0" y="404813"/>
            <a:ext cx="9144000" cy="52578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800" b="1" dirty="0" smtClean="0">
                <a:latin typeface="Technical" pitchFamily="66" charset="0"/>
              </a:rPr>
              <a:t>Start</a:t>
            </a:r>
          </a:p>
          <a:p>
            <a:pPr marL="45720" indent="0">
              <a:buNone/>
            </a:pPr>
            <a:r>
              <a:rPr lang="en-US" sz="2800" b="1" dirty="0" smtClean="0">
                <a:latin typeface="Technical" pitchFamily="66" charset="0"/>
              </a:rPr>
              <a:t>1.	</a:t>
            </a:r>
            <a:r>
              <a:rPr lang="en-US" sz="2800" b="1" dirty="0" err="1" smtClean="0">
                <a:latin typeface="Technical" pitchFamily="66" charset="0"/>
              </a:rPr>
              <a:t>Num1</a:t>
            </a:r>
            <a:r>
              <a:rPr lang="en-US" sz="2800" b="1" dirty="0" err="1" smtClean="0">
                <a:latin typeface="Technical" pitchFamily="66" charset="0"/>
                <a:sym typeface="Wingdings" pitchFamily="2" charset="2"/>
              </a:rPr>
              <a:t>0</a:t>
            </a:r>
            <a:r>
              <a:rPr lang="en-US" sz="2800" b="1" dirty="0" smtClean="0">
                <a:latin typeface="Technical" pitchFamily="66" charset="0"/>
                <a:sym typeface="Wingdings" pitchFamily="2" charset="2"/>
              </a:rPr>
              <a:t>,</a:t>
            </a:r>
            <a:r>
              <a:rPr lang="en-US" sz="2800" b="1" dirty="0" smtClean="0">
                <a:latin typeface="Technical" pitchFamily="66" charset="0"/>
              </a:rPr>
              <a:t> </a:t>
            </a:r>
            <a:r>
              <a:rPr lang="en-US" sz="2800" b="1" dirty="0" err="1" smtClean="0">
                <a:latin typeface="Technical" pitchFamily="66" charset="0"/>
              </a:rPr>
              <a:t>Num2</a:t>
            </a:r>
            <a:r>
              <a:rPr lang="en-US" sz="2800" b="1" dirty="0" err="1" smtClean="0">
                <a:latin typeface="Technical" pitchFamily="66" charset="0"/>
                <a:sym typeface="Wingdings" pitchFamily="2" charset="2"/>
              </a:rPr>
              <a:t>0</a:t>
            </a:r>
            <a:r>
              <a:rPr lang="en-US" sz="2800" b="1" dirty="0" smtClean="0">
                <a:latin typeface="Technical" pitchFamily="66" charset="0"/>
                <a:sym typeface="Wingdings" pitchFamily="2" charset="2"/>
              </a:rPr>
              <a:t>,</a:t>
            </a:r>
            <a:r>
              <a:rPr lang="en-US" sz="2800" b="1" dirty="0" smtClean="0">
                <a:latin typeface="Technical" pitchFamily="66" charset="0"/>
              </a:rPr>
              <a:t> </a:t>
            </a:r>
            <a:r>
              <a:rPr lang="en-US" sz="2800" b="1" dirty="0" err="1" smtClean="0">
                <a:latin typeface="Technical" pitchFamily="66" charset="0"/>
              </a:rPr>
              <a:t>Num3</a:t>
            </a:r>
            <a:r>
              <a:rPr lang="en-US" sz="2800" b="1" dirty="0" err="1" smtClean="0">
                <a:latin typeface="Technical" pitchFamily="66" charset="0"/>
                <a:sym typeface="Wingdings" pitchFamily="2" charset="2"/>
              </a:rPr>
              <a:t>0</a:t>
            </a:r>
            <a:r>
              <a:rPr lang="en-US" sz="2800" b="1" dirty="0" smtClean="0">
                <a:latin typeface="Technical" pitchFamily="66" charset="0"/>
                <a:sym typeface="Wingdings" pitchFamily="2" charset="2"/>
              </a:rPr>
              <a:t>,</a:t>
            </a:r>
            <a:r>
              <a:rPr lang="en-US" sz="2800" b="1" dirty="0" smtClean="0">
                <a:latin typeface="Technical" pitchFamily="66" charset="0"/>
              </a:rPr>
              <a:t> </a:t>
            </a:r>
            <a:r>
              <a:rPr lang="en-US" sz="2800" b="1" dirty="0" err="1" smtClean="0">
                <a:latin typeface="Technical" pitchFamily="66" charset="0"/>
              </a:rPr>
              <a:t>Num4</a:t>
            </a:r>
            <a:r>
              <a:rPr lang="en-US" sz="2800" b="1" dirty="0" err="1" smtClean="0">
                <a:latin typeface="Technical" pitchFamily="66" charset="0"/>
                <a:sym typeface="Wingdings" pitchFamily="2" charset="2"/>
              </a:rPr>
              <a:t>0</a:t>
            </a:r>
            <a:r>
              <a:rPr lang="en-US" sz="2800" b="1" dirty="0" smtClean="0">
                <a:latin typeface="Technical" pitchFamily="66" charset="0"/>
                <a:sym typeface="Wingdings" pitchFamily="2" charset="2"/>
              </a:rPr>
              <a:t>,</a:t>
            </a:r>
            <a:r>
              <a:rPr lang="en-US" sz="2800" b="1" dirty="0" smtClean="0">
                <a:latin typeface="Technical" pitchFamily="66" charset="0"/>
              </a:rPr>
              <a:t> 	</a:t>
            </a:r>
            <a:r>
              <a:rPr lang="en-US" sz="2800" b="1" dirty="0" err="1" smtClean="0">
                <a:latin typeface="Technical" pitchFamily="66" charset="0"/>
              </a:rPr>
              <a:t>Num5</a:t>
            </a:r>
            <a:r>
              <a:rPr lang="en-US" sz="2800" b="1" dirty="0" err="1" smtClean="0">
                <a:latin typeface="Technical" pitchFamily="66" charset="0"/>
                <a:sym typeface="Wingdings" pitchFamily="2" charset="2"/>
              </a:rPr>
              <a:t>0</a:t>
            </a:r>
            <a:r>
              <a:rPr lang="en-US" sz="2800" b="1" dirty="0" smtClean="0">
                <a:latin typeface="Technical" pitchFamily="66" charset="0"/>
                <a:sym typeface="Wingdings" pitchFamily="2" charset="2"/>
              </a:rPr>
              <a:t>, </a:t>
            </a:r>
            <a:r>
              <a:rPr lang="en-US" sz="2800" b="1" dirty="0" err="1" smtClean="0">
                <a:latin typeface="Technical" pitchFamily="66" charset="0"/>
                <a:sym typeface="Wingdings" pitchFamily="2" charset="2"/>
              </a:rPr>
              <a:t>tot0</a:t>
            </a:r>
            <a:r>
              <a:rPr lang="en-US" sz="2800" b="1" dirty="0" smtClean="0">
                <a:latin typeface="Technical" pitchFamily="66" charset="0"/>
                <a:sym typeface="Wingdings" pitchFamily="2" charset="2"/>
              </a:rPr>
              <a:t>, 	</a:t>
            </a:r>
            <a:r>
              <a:rPr lang="en-US" sz="2800" b="1" dirty="0" err="1" smtClean="0">
                <a:latin typeface="Technical" pitchFamily="66" charset="0"/>
                <a:sym typeface="Wingdings" pitchFamily="2" charset="2"/>
              </a:rPr>
              <a:t>ave0</a:t>
            </a:r>
            <a:r>
              <a:rPr lang="en-US" sz="2800" b="1" dirty="0" smtClean="0">
                <a:latin typeface="Technical" pitchFamily="66" charset="0"/>
                <a:sym typeface="Wingdings" pitchFamily="2" charset="2"/>
              </a:rPr>
              <a:t>.</a:t>
            </a:r>
          </a:p>
          <a:p>
            <a:pPr marL="45720" indent="0">
              <a:buNone/>
            </a:pPr>
            <a:r>
              <a:rPr lang="en-US" sz="2800" b="1" dirty="0" smtClean="0">
                <a:latin typeface="Technical" pitchFamily="66" charset="0"/>
              </a:rPr>
              <a:t>2.	Enter </a:t>
            </a:r>
            <a:r>
              <a:rPr lang="en-US" sz="2800" b="1" dirty="0" err="1" smtClean="0">
                <a:latin typeface="Technical" pitchFamily="66" charset="0"/>
              </a:rPr>
              <a:t>num1</a:t>
            </a:r>
            <a:r>
              <a:rPr lang="en-US" sz="2800" b="1" dirty="0" smtClean="0">
                <a:latin typeface="Technical" pitchFamily="66" charset="0"/>
              </a:rPr>
              <a:t>, Enter </a:t>
            </a:r>
            <a:r>
              <a:rPr lang="en-US" sz="2800" b="1" dirty="0" err="1" smtClean="0">
                <a:latin typeface="Technical" pitchFamily="66" charset="0"/>
              </a:rPr>
              <a:t>num2</a:t>
            </a:r>
            <a:endParaRPr lang="en-US" sz="2800" b="1" dirty="0" smtClean="0">
              <a:latin typeface="Technical" pitchFamily="66" charset="0"/>
            </a:endParaRPr>
          </a:p>
          <a:p>
            <a:pPr marL="45720" indent="0">
              <a:buNone/>
            </a:pPr>
            <a:r>
              <a:rPr lang="en-US" sz="2800" b="1" dirty="0" smtClean="0">
                <a:latin typeface="Technical" pitchFamily="66" charset="0"/>
              </a:rPr>
              <a:t>3.		</a:t>
            </a:r>
            <a:r>
              <a:rPr lang="en-US" sz="2800" b="1" dirty="0" err="1" smtClean="0">
                <a:latin typeface="Technical" pitchFamily="66" charset="0"/>
              </a:rPr>
              <a:t>tot</a:t>
            </a:r>
            <a:r>
              <a:rPr lang="en-US" sz="2800" b="1" dirty="0" err="1" smtClean="0">
                <a:latin typeface="Technical" pitchFamily="66" charset="0"/>
                <a:sym typeface="Wingdings" pitchFamily="2" charset="2"/>
              </a:rPr>
              <a:t>num1</a:t>
            </a:r>
            <a:r>
              <a:rPr lang="en-US" sz="2800" b="1" dirty="0" smtClean="0">
                <a:latin typeface="Technical" pitchFamily="66" charset="0"/>
                <a:sym typeface="Wingdings" pitchFamily="2" charset="2"/>
              </a:rPr>
              <a:t> + </a:t>
            </a:r>
            <a:r>
              <a:rPr lang="en-US" sz="2800" b="1" dirty="0" err="1" smtClean="0">
                <a:latin typeface="Technical" pitchFamily="66" charset="0"/>
                <a:sym typeface="Wingdings" pitchFamily="2" charset="2"/>
              </a:rPr>
              <a:t>num2</a:t>
            </a:r>
            <a:endParaRPr lang="en-US" sz="2800" b="1" dirty="0" smtClean="0">
              <a:latin typeface="Technical" pitchFamily="66" charset="0"/>
              <a:sym typeface="Wingdings" pitchFamily="2" charset="2"/>
            </a:endParaRPr>
          </a:p>
          <a:p>
            <a:pPr marL="45720" indent="0">
              <a:buNone/>
            </a:pPr>
            <a:r>
              <a:rPr lang="en-US" sz="2800" b="1" dirty="0" smtClean="0">
                <a:latin typeface="Technical" pitchFamily="66" charset="0"/>
              </a:rPr>
              <a:t>4.	Enter </a:t>
            </a:r>
            <a:r>
              <a:rPr lang="en-US" sz="2800" b="1" dirty="0" err="1" smtClean="0">
                <a:latin typeface="Technical" pitchFamily="66" charset="0"/>
              </a:rPr>
              <a:t>num3</a:t>
            </a:r>
            <a:r>
              <a:rPr lang="en-US" sz="2800" b="1" dirty="0" smtClean="0">
                <a:latin typeface="Technical" pitchFamily="66" charset="0"/>
              </a:rPr>
              <a:t>, Enter </a:t>
            </a:r>
            <a:r>
              <a:rPr lang="en-US" sz="2800" b="1" dirty="0" err="1" smtClean="0">
                <a:latin typeface="Technical" pitchFamily="66" charset="0"/>
              </a:rPr>
              <a:t>num4</a:t>
            </a:r>
            <a:endParaRPr lang="en-US" sz="2800" b="1" dirty="0" smtClean="0">
              <a:latin typeface="Technical" pitchFamily="66" charset="0"/>
            </a:endParaRPr>
          </a:p>
          <a:p>
            <a:pPr marL="45720" indent="0">
              <a:buNone/>
            </a:pPr>
            <a:r>
              <a:rPr lang="en-US" sz="2800" b="1" dirty="0" smtClean="0">
                <a:latin typeface="Technical" pitchFamily="66" charset="0"/>
              </a:rPr>
              <a:t>5.		</a:t>
            </a:r>
            <a:r>
              <a:rPr lang="en-US" sz="2800" b="1" dirty="0" err="1" smtClean="0">
                <a:latin typeface="Technical" pitchFamily="66" charset="0"/>
              </a:rPr>
              <a:t>tot</a:t>
            </a:r>
            <a:r>
              <a:rPr lang="en-US" sz="2800" b="1" dirty="0" err="1" smtClean="0">
                <a:latin typeface="Technical" pitchFamily="66" charset="0"/>
                <a:sym typeface="Wingdings" pitchFamily="2" charset="2"/>
              </a:rPr>
              <a:t>tot</a:t>
            </a:r>
            <a:r>
              <a:rPr lang="en-US" sz="2800" b="1" dirty="0" smtClean="0">
                <a:latin typeface="Technical" pitchFamily="66" charset="0"/>
                <a:sym typeface="Wingdings" pitchFamily="2" charset="2"/>
              </a:rPr>
              <a:t> + </a:t>
            </a:r>
            <a:r>
              <a:rPr lang="en-US" sz="2800" b="1" dirty="0" err="1" smtClean="0">
                <a:latin typeface="Technical" pitchFamily="66" charset="0"/>
                <a:sym typeface="Wingdings" pitchFamily="2" charset="2"/>
              </a:rPr>
              <a:t>num3</a:t>
            </a:r>
            <a:r>
              <a:rPr lang="en-US" sz="2800" b="1" dirty="0" smtClean="0">
                <a:latin typeface="Technical" pitchFamily="66" charset="0"/>
                <a:sym typeface="Wingdings" pitchFamily="2" charset="2"/>
              </a:rPr>
              <a:t> + </a:t>
            </a:r>
            <a:r>
              <a:rPr lang="en-US" sz="2800" b="1" dirty="0" err="1" smtClean="0">
                <a:latin typeface="Technical" pitchFamily="66" charset="0"/>
                <a:sym typeface="Wingdings" pitchFamily="2" charset="2"/>
              </a:rPr>
              <a:t>num4</a:t>
            </a:r>
            <a:endParaRPr lang="en-US" sz="2800" b="1" dirty="0" smtClean="0">
              <a:latin typeface="Technical" pitchFamily="66" charset="0"/>
              <a:sym typeface="Wingdings" pitchFamily="2" charset="2"/>
            </a:endParaRPr>
          </a:p>
          <a:p>
            <a:pPr marL="45720" indent="0">
              <a:buNone/>
            </a:pPr>
            <a:r>
              <a:rPr lang="en-US" sz="2800" b="1" dirty="0" smtClean="0">
                <a:latin typeface="Technical" pitchFamily="66" charset="0"/>
                <a:sym typeface="Wingdings" pitchFamily="2" charset="2"/>
              </a:rPr>
              <a:t>6.	Enter </a:t>
            </a:r>
            <a:r>
              <a:rPr lang="en-US" sz="2800" b="1" dirty="0" err="1" smtClean="0">
                <a:latin typeface="Technical" pitchFamily="66" charset="0"/>
                <a:sym typeface="Wingdings" pitchFamily="2" charset="2"/>
              </a:rPr>
              <a:t>num5</a:t>
            </a:r>
            <a:endParaRPr lang="en-US" sz="2800" b="1" dirty="0" smtClean="0">
              <a:latin typeface="Technical" pitchFamily="66" charset="0"/>
              <a:sym typeface="Wingdings" pitchFamily="2" charset="2"/>
            </a:endParaRPr>
          </a:p>
          <a:p>
            <a:pPr marL="45720" indent="0">
              <a:buNone/>
            </a:pPr>
            <a:r>
              <a:rPr lang="en-US" sz="2800" b="1" dirty="0" smtClean="0">
                <a:latin typeface="Technical" pitchFamily="66" charset="0"/>
                <a:sym typeface="Wingdings" pitchFamily="2" charset="2"/>
              </a:rPr>
              <a:t>7.		</a:t>
            </a:r>
            <a:r>
              <a:rPr lang="en-US" sz="2800" b="1" dirty="0" err="1" smtClean="0">
                <a:latin typeface="Technical" pitchFamily="66" charset="0"/>
                <a:sym typeface="Wingdings" pitchFamily="2" charset="2"/>
              </a:rPr>
              <a:t>tottot</a:t>
            </a:r>
            <a:r>
              <a:rPr lang="en-US" sz="2800" b="1" dirty="0" smtClean="0">
                <a:latin typeface="Technical" pitchFamily="66" charset="0"/>
                <a:sym typeface="Wingdings" pitchFamily="2" charset="2"/>
              </a:rPr>
              <a:t> + </a:t>
            </a:r>
            <a:r>
              <a:rPr lang="en-US" sz="2800" b="1" dirty="0" err="1" smtClean="0">
                <a:latin typeface="Technical" pitchFamily="66" charset="0"/>
                <a:sym typeface="Wingdings" pitchFamily="2" charset="2"/>
              </a:rPr>
              <a:t>num5</a:t>
            </a:r>
            <a:endParaRPr lang="en-US" sz="2800" b="1" dirty="0" smtClean="0">
              <a:latin typeface="Technical" pitchFamily="66" charset="0"/>
              <a:sym typeface="Wingdings" pitchFamily="2" charset="2"/>
            </a:endParaRPr>
          </a:p>
          <a:p>
            <a:pPr marL="45720" indent="0">
              <a:buNone/>
            </a:pPr>
            <a:r>
              <a:rPr lang="en-US" sz="2800" b="1" dirty="0" smtClean="0">
                <a:latin typeface="Technical" pitchFamily="66" charset="0"/>
              </a:rPr>
              <a:t>8.		</a:t>
            </a:r>
            <a:r>
              <a:rPr lang="en-US" sz="2800" b="1" dirty="0" err="1" smtClean="0">
                <a:latin typeface="Technical" pitchFamily="66" charset="0"/>
              </a:rPr>
              <a:t>ave</a:t>
            </a:r>
            <a:r>
              <a:rPr lang="en-US" sz="2800" b="1" dirty="0" err="1" smtClean="0">
                <a:latin typeface="Technical" pitchFamily="66" charset="0"/>
                <a:sym typeface="Wingdings" pitchFamily="2" charset="2"/>
              </a:rPr>
              <a:t>tot</a:t>
            </a:r>
            <a:r>
              <a:rPr lang="en-US" sz="2800" b="1" dirty="0" smtClean="0">
                <a:latin typeface="Technical" pitchFamily="66" charset="0"/>
                <a:sym typeface="Wingdings" pitchFamily="2" charset="2"/>
              </a:rPr>
              <a:t>/5</a:t>
            </a:r>
            <a:r>
              <a:rPr lang="en-US" sz="2800" b="1" dirty="0" smtClean="0">
                <a:latin typeface="Technical" pitchFamily="66" charset="0"/>
              </a:rPr>
              <a:t> </a:t>
            </a:r>
          </a:p>
          <a:p>
            <a:pPr marL="45720" indent="0">
              <a:buNone/>
            </a:pPr>
            <a:r>
              <a:rPr lang="en-US" sz="2800" b="1" dirty="0" smtClean="0">
                <a:latin typeface="Technical" pitchFamily="66" charset="0"/>
              </a:rPr>
              <a:t>9.	Print: “The Total is:”, tot</a:t>
            </a:r>
          </a:p>
          <a:p>
            <a:pPr marL="45720" indent="0">
              <a:buNone/>
            </a:pPr>
            <a:r>
              <a:rPr lang="en-US" sz="2800" b="1" dirty="0" smtClean="0">
                <a:latin typeface="Technical" pitchFamily="66" charset="0"/>
              </a:rPr>
              <a:t>10.	Print: “The Average is:”,</a:t>
            </a:r>
            <a:r>
              <a:rPr lang="en-US" sz="2800" b="1" dirty="0" err="1" smtClean="0">
                <a:latin typeface="Technical" pitchFamily="66" charset="0"/>
              </a:rPr>
              <a:t>ave</a:t>
            </a:r>
            <a:endParaRPr lang="en-US" sz="2800" b="1" dirty="0" smtClean="0">
              <a:latin typeface="Technical" pitchFamily="66" charset="0"/>
            </a:endParaRPr>
          </a:p>
          <a:p>
            <a:pPr marL="45720" indent="0">
              <a:buNone/>
            </a:pPr>
            <a:r>
              <a:rPr lang="en-US" sz="2800" b="1" dirty="0" smtClean="0">
                <a:latin typeface="Technical" pitchFamily="66" charset="0"/>
              </a:rPr>
              <a:t>Stop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5358755" cy="3954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265293"/>
              </p:ext>
            </p:extLst>
          </p:nvPr>
        </p:nvGraphicFramePr>
        <p:xfrm>
          <a:off x="3150095" y="908720"/>
          <a:ext cx="5814393" cy="523441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51255"/>
                <a:gridCol w="548024"/>
                <a:gridCol w="553725"/>
                <a:gridCol w="553725"/>
                <a:gridCol w="553725"/>
                <a:gridCol w="553725"/>
                <a:gridCol w="582608"/>
                <a:gridCol w="746422"/>
                <a:gridCol w="107118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Step</a:t>
                      </a:r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N1</a:t>
                      </a:r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N2</a:t>
                      </a:r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N3</a:t>
                      </a:r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N4</a:t>
                      </a:r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N5</a:t>
                      </a:r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tot</a:t>
                      </a:r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Ave</a:t>
                      </a:r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Output</a:t>
                      </a:r>
                      <a:endParaRPr lang="en-US" sz="1800" dirty="0"/>
                    </a:p>
                  </a:txBody>
                  <a:tcPr marL="95923" marR="95923"/>
                </a:tc>
              </a:tr>
              <a:tr h="430033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</a:tr>
              <a:tr h="430033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</a:tr>
              <a:tr h="430033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</a:tr>
              <a:tr h="430033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</a:tr>
              <a:tr h="430033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</a:tr>
              <a:tr h="430033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</a:tr>
              <a:tr h="430033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</a:tr>
              <a:tr h="430033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</a:tr>
              <a:tr h="430033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</a:tr>
              <a:tr h="430033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</a:tr>
              <a:tr h="430033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L="95923" marR="95923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987824" y="116632"/>
            <a:ext cx="4680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Test it -  The trace table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58990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Always </a:t>
            </a:r>
            <a:r>
              <a:rPr lang="en-US" dirty="0" smtClean="0"/>
              <a:t>initialize</a:t>
            </a:r>
            <a:endParaRPr lang="en-US" dirty="0" smtClean="0"/>
          </a:p>
          <a:p>
            <a:r>
              <a:rPr lang="en-US" dirty="0" smtClean="0"/>
              <a:t>Get your variables first</a:t>
            </a:r>
          </a:p>
          <a:p>
            <a:r>
              <a:rPr lang="en-US" dirty="0" smtClean="0"/>
              <a:t>Note your indentation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1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7B6A5FA-AEDC-493D-A38F-607DB1F387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AcademicPresentation1</Template>
  <TotalTime>0</TotalTime>
  <Words>152</Words>
  <Application>Microsoft Office PowerPoint</Application>
  <PresentationFormat>On-screen Show (4:3)</PresentationFormat>
  <Paragraphs>59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AcademicPresentation1</vt:lpstr>
      <vt:lpstr>ALGORITHM BASICS- Part 2</vt:lpstr>
      <vt:lpstr>Re-check</vt:lpstr>
      <vt:lpstr>Write an algorithm …</vt:lpstr>
      <vt:lpstr>You do this one…</vt:lpstr>
      <vt:lpstr>Answer</vt:lpstr>
      <vt:lpstr>PowerPoint Presentation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2013-08-03T17:12:05Z</dcterms:created>
  <dcterms:modified xsi:type="dcterms:W3CDTF">2013-08-04T03:29:25Z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