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5" r:id="rId4"/>
    <p:sldId id="286" r:id="rId5"/>
    <p:sldId id="257" r:id="rId6"/>
    <p:sldId id="259" r:id="rId7"/>
    <p:sldId id="260" r:id="rId8"/>
    <p:sldId id="261" r:id="rId9"/>
    <p:sldId id="263" r:id="rId10"/>
    <p:sldId id="283" r:id="rId11"/>
    <p:sldId id="284" r:id="rId12"/>
    <p:sldId id="262" r:id="rId13"/>
    <p:sldId id="266" r:id="rId14"/>
    <p:sldId id="267" r:id="rId15"/>
    <p:sldId id="268" r:id="rId16"/>
    <p:sldId id="269" r:id="rId17"/>
    <p:sldId id="270" r:id="rId18"/>
    <p:sldId id="271" r:id="rId19"/>
    <p:sldId id="289" r:id="rId20"/>
    <p:sldId id="290" r:id="rId21"/>
    <p:sldId id="287" r:id="rId22"/>
    <p:sldId id="272" r:id="rId23"/>
    <p:sldId id="273" r:id="rId24"/>
    <p:sldId id="274" r:id="rId25"/>
    <p:sldId id="291" r:id="rId26"/>
    <p:sldId id="275" r:id="rId27"/>
    <p:sldId id="276" r:id="rId28"/>
    <p:sldId id="277" r:id="rId29"/>
    <p:sldId id="292" r:id="rId30"/>
    <p:sldId id="27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88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E7AD-2D58-40F4-A590-D220F0F83E72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0B0C0C-75CF-415D-8F22-09096B480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E7AD-2D58-40F4-A590-D220F0F83E72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0C0C-75CF-415D-8F22-09096B480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E7AD-2D58-40F4-A590-D220F0F83E72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0C0C-75CF-415D-8F22-09096B480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E7AD-2D58-40F4-A590-D220F0F83E72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0B0C0C-75CF-415D-8F22-09096B480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E7AD-2D58-40F4-A590-D220F0F83E72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0C0C-75CF-415D-8F22-09096B4804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E7AD-2D58-40F4-A590-D220F0F83E72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0C0C-75CF-415D-8F22-09096B480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E7AD-2D58-40F4-A590-D220F0F83E72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F0B0C0C-75CF-415D-8F22-09096B4804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E7AD-2D58-40F4-A590-D220F0F83E72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0C0C-75CF-415D-8F22-09096B480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E7AD-2D58-40F4-A590-D220F0F83E72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0C0C-75CF-415D-8F22-09096B480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E7AD-2D58-40F4-A590-D220F0F83E72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0C0C-75CF-415D-8F22-09096B480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E7AD-2D58-40F4-A590-D220F0F83E72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0C0C-75CF-415D-8F22-09096B4804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2FE7AD-2D58-40F4-A590-D220F0F83E72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0B0C0C-75CF-415D-8F22-09096B4804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1.jpeg"/><Relationship Id="rId7" Type="http://schemas.openxmlformats.org/officeDocument/2006/relationships/image" Target="../media/image15.gif"/><Relationship Id="rId12" Type="http://schemas.openxmlformats.org/officeDocument/2006/relationships/image" Target="../media/image20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19.gif"/><Relationship Id="rId5" Type="http://schemas.openxmlformats.org/officeDocument/2006/relationships/image" Target="../media/image13.png"/><Relationship Id="rId10" Type="http://schemas.openxmlformats.org/officeDocument/2006/relationships/image" Target="../media/image18.gif"/><Relationship Id="rId4" Type="http://schemas.openxmlformats.org/officeDocument/2006/relationships/image" Target="../media/image12.jpeg"/><Relationship Id="rId9" Type="http://schemas.openxmlformats.org/officeDocument/2006/relationships/image" Target="../media/image17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"/>
            </a:pPr>
            <a:r>
              <a:rPr lang="en-US" dirty="0" smtClean="0"/>
              <a:t>By using function argument ( </a:t>
            </a:r>
            <a:r>
              <a:rPr lang="en-US" dirty="0" err="1" smtClean="0"/>
              <a:t>Bluej</a:t>
            </a:r>
            <a:r>
              <a:rPr lang="en-US" dirty="0" smtClean="0"/>
              <a:t> system)</a:t>
            </a:r>
          </a:p>
          <a:p>
            <a:pPr>
              <a:buFont typeface="Wingdings 2" pitchFamily="18" charset="2"/>
              <a:buChar char=""/>
            </a:pPr>
            <a:r>
              <a:rPr lang="en-US" dirty="0" smtClean="0"/>
              <a:t>void main(</a:t>
            </a:r>
            <a:r>
              <a:rPr lang="en-US" dirty="0" err="1" smtClean="0"/>
              <a:t>int</a:t>
            </a:r>
            <a:r>
              <a:rPr lang="en-US" dirty="0" smtClean="0"/>
              <a:t> a[])</a:t>
            </a:r>
          </a:p>
          <a:p>
            <a:r>
              <a:rPr lang="en-US" dirty="0" smtClean="0"/>
              <a:t>void main(char a[])</a:t>
            </a:r>
          </a:p>
          <a:p>
            <a:r>
              <a:rPr lang="en-US" dirty="0" smtClean="0"/>
              <a:t>void main(String a[])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using input stream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m[] = new </a:t>
            </a:r>
            <a:r>
              <a:rPr lang="en-US" dirty="0" err="1" smtClean="0"/>
              <a:t>int</a:t>
            </a:r>
            <a:r>
              <a:rPr lang="en-US" dirty="0" smtClean="0"/>
              <a:t>[10];</a:t>
            </a:r>
          </a:p>
          <a:p>
            <a:r>
              <a:rPr lang="en-US" dirty="0" smtClean="0"/>
              <a:t>m[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integer.parseInt</a:t>
            </a:r>
            <a:r>
              <a:rPr lang="en-US" dirty="0" smtClean="0"/>
              <a:t>(</a:t>
            </a:r>
            <a:r>
              <a:rPr lang="en-US" dirty="0" err="1" smtClean="0"/>
              <a:t>in.readLine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String s[] = new string[10];</a:t>
            </a:r>
          </a:p>
          <a:p>
            <a:r>
              <a:rPr lang="en-US" dirty="0" smtClean="0"/>
              <a:t>S[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in.readLine</a:t>
            </a:r>
            <a:r>
              <a:rPr lang="en-US" dirty="0" smtClean="0"/>
              <a:t>();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t1.gstatic.com/images?q=tbn:ANd9GcRqeR6Pi_faJWa4ZRy6G2ER0IGzAgIHKSUJOsZxb2wHYSZfL4iJMtbJ5O_31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295400"/>
            <a:ext cx="1219200" cy="121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1508" name="Picture 4" descr="http://i.walmartimages.com/i/p/08/85/12/85/63/0885128563085_500X5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114800"/>
            <a:ext cx="1295400" cy="1295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1510" name="Picture 6" descr="http://t3.gstatic.com/images?q=tbn:ANd9GcToNxuFHx9d1USW6bYOPdfdEkLySrNrmvKW0iNAPmcUE_odPU4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4191000"/>
            <a:ext cx="1143001" cy="11430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1512" name="Picture 8" descr="http://images.mylot.com/userImages/images/postphotos/196269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1371600"/>
            <a:ext cx="1219200" cy="121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1514" name="Picture 10" descr="http://ceo.guidestar.org/files/2010/11/hands-mergin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39000" y="2438400"/>
            <a:ext cx="1568564" cy="11806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124200" y="304800"/>
            <a:ext cx="2971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OPERATIONS</a:t>
            </a:r>
          </a:p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USING ARRAYS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3794" name="Picture 2" descr="Rendered Imag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2819400"/>
            <a:ext cx="2296434" cy="761999"/>
          </a:xfrm>
          <a:prstGeom prst="rect">
            <a:avLst/>
          </a:prstGeom>
          <a:noFill/>
        </p:spPr>
      </p:pic>
      <p:pic>
        <p:nvPicPr>
          <p:cNvPr id="33796" name="Picture 4" descr="http://r21.cooltext.com/rendered/cooltext576774274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9600" y="5715000"/>
            <a:ext cx="1704975" cy="695325"/>
          </a:xfrm>
          <a:prstGeom prst="rect">
            <a:avLst/>
          </a:prstGeom>
          <a:noFill/>
        </p:spPr>
      </p:pic>
      <p:pic>
        <p:nvPicPr>
          <p:cNvPr id="33798" name="Picture 6" descr="http://cl.cooltext.com/rendered/cooltext576774418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81400" y="2819400"/>
            <a:ext cx="1905000" cy="695325"/>
          </a:xfrm>
          <a:prstGeom prst="rect">
            <a:avLst/>
          </a:prstGeom>
          <a:noFill/>
        </p:spPr>
      </p:pic>
      <p:pic>
        <p:nvPicPr>
          <p:cNvPr id="33800" name="Picture 8" descr="http://cl.cooltext.com/rendered/cooltext576774543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657600" y="5715000"/>
            <a:ext cx="2095500" cy="695325"/>
          </a:xfrm>
          <a:prstGeom prst="rect">
            <a:avLst/>
          </a:prstGeom>
          <a:noFill/>
        </p:spPr>
      </p:pic>
      <p:pic>
        <p:nvPicPr>
          <p:cNvPr id="33802" name="Picture 10" descr="http://r21.cooltext.com/rendered/cooltext576774656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86600" y="4038600"/>
            <a:ext cx="1676400" cy="695325"/>
          </a:xfrm>
          <a:prstGeom prst="rect">
            <a:avLst/>
          </a:prstGeom>
          <a:noFill/>
        </p:spPr>
      </p:pic>
      <p:pic>
        <p:nvPicPr>
          <p:cNvPr id="33804" name="Picture 12" descr="http://www.animatedgif.net/sitemessages/search/w-search_ani_e0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371600" y="1600199"/>
            <a:ext cx="1371600" cy="1184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one of the basic operations</a:t>
            </a:r>
          </a:p>
          <a:p>
            <a:r>
              <a:rPr lang="en-US" dirty="0" smtClean="0"/>
              <a:t>It is a process to determine whether a given item is present in the array or not</a:t>
            </a:r>
          </a:p>
          <a:p>
            <a:r>
              <a:rPr lang="en-US" dirty="0" smtClean="0"/>
              <a:t>There are two ways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895600" y="4191000"/>
            <a:ext cx="2362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676400" y="5638800"/>
            <a:ext cx="2362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495800" y="5562600"/>
            <a:ext cx="2362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BINARY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3124200" y="4724400"/>
            <a:ext cx="914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962400" y="4648200"/>
            <a:ext cx="1447800" cy="838200"/>
          </a:xfrm>
          <a:prstGeom prst="straightConnector1">
            <a:avLst/>
          </a:prstGeom>
          <a:ln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begins at the start</a:t>
            </a:r>
          </a:p>
          <a:p>
            <a:r>
              <a:rPr lang="en-US" dirty="0" smtClean="0"/>
              <a:t>Continues one after the other</a:t>
            </a:r>
          </a:p>
          <a:p>
            <a:r>
              <a:rPr lang="en-US" dirty="0" smtClean="0"/>
              <a:t>Each element is checked and compared with the array element until it reaches the data item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143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1143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0" y="1143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43400" y="1143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81600" y="1143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39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19800" y="1143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0" y="1143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90600" y="1143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05200" y="1143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87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72400" y="1143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28600" y="3962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87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00200" y="533400"/>
            <a:ext cx="5663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Enter the array elements one by one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2971800"/>
            <a:ext cx="4462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Enter the number to be searched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362200" y="5410200"/>
            <a:ext cx="3823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The element is found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00834 -0.28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-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075 -0.31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0" y="-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6 -0.27778 " pathEditMode="relative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166 -0.31111 " pathEditMode="relative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4167 -0.35555 " pathEditMode="relative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14" grpId="3" animBg="1"/>
      <p:bldP spid="14" grpId="4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4525963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import java.io.*;</a:t>
            </a:r>
          </a:p>
          <a:p>
            <a:r>
              <a:rPr lang="en-US" sz="1400" b="1" dirty="0" smtClean="0"/>
              <a:t>class </a:t>
            </a:r>
            <a:r>
              <a:rPr lang="en-US" sz="1400" b="1" dirty="0" err="1" smtClean="0"/>
              <a:t>linearsearch</a:t>
            </a:r>
            <a:r>
              <a:rPr lang="en-US" sz="1400" b="1" dirty="0" smtClean="0"/>
              <a:t> {</a:t>
            </a:r>
          </a:p>
          <a:p>
            <a:r>
              <a:rPr lang="en-US" sz="1400" b="1" dirty="0" smtClean="0"/>
              <a:t>public static void main(String </a:t>
            </a:r>
            <a:r>
              <a:rPr lang="en-US" sz="1400" b="1" dirty="0" err="1" smtClean="0"/>
              <a:t>args</a:t>
            </a:r>
            <a:r>
              <a:rPr lang="en-US" sz="1400" b="1" dirty="0" smtClean="0"/>
              <a:t>[]) throws </a:t>
            </a:r>
            <a:r>
              <a:rPr lang="en-US" sz="1400" b="1" dirty="0" err="1" smtClean="0"/>
              <a:t>IOException</a:t>
            </a:r>
            <a:r>
              <a:rPr lang="en-US" sz="1400" b="1" dirty="0" smtClean="0"/>
              <a:t> </a:t>
            </a:r>
          </a:p>
          <a:p>
            <a:r>
              <a:rPr lang="en-US" sz="1400" b="1" dirty="0" smtClean="0"/>
              <a:t>{</a:t>
            </a:r>
          </a:p>
          <a:p>
            <a:r>
              <a:rPr lang="en-US" sz="1400" b="1" dirty="0" err="1" smtClean="0"/>
              <a:t>int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i,sh,k</a:t>
            </a:r>
            <a:r>
              <a:rPr lang="en-US" sz="1400" b="1" dirty="0" smtClean="0"/>
              <a:t>=0;</a:t>
            </a:r>
          </a:p>
          <a:p>
            <a:r>
              <a:rPr lang="en-US" sz="1400" b="1" dirty="0" err="1" smtClean="0"/>
              <a:t>int</a:t>
            </a:r>
            <a:r>
              <a:rPr lang="en-US" sz="1400" b="1" dirty="0" smtClean="0"/>
              <a:t>[] m = new 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[10];</a:t>
            </a:r>
          </a:p>
          <a:p>
            <a:r>
              <a:rPr lang="en-US" sz="1400" b="1" dirty="0" err="1" smtClean="0"/>
              <a:t>DataInputStream</a:t>
            </a:r>
            <a:r>
              <a:rPr lang="en-US" sz="1400" b="1" dirty="0" smtClean="0"/>
              <a:t> in = new </a:t>
            </a:r>
            <a:r>
              <a:rPr lang="en-US" sz="1400" b="1" dirty="0" err="1" smtClean="0"/>
              <a:t>DataInputStream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System.in</a:t>
            </a:r>
            <a:r>
              <a:rPr lang="en-US" sz="1400" b="1" dirty="0" smtClean="0"/>
              <a:t>);</a:t>
            </a:r>
          </a:p>
          <a:p>
            <a:r>
              <a:rPr lang="en-US" sz="1400" b="1" dirty="0" smtClean="0"/>
              <a:t>for (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 = 0; 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 &lt;10; 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++) </a:t>
            </a:r>
          </a:p>
          <a:p>
            <a:r>
              <a:rPr lang="en-US" sz="1400" b="1" dirty="0" smtClean="0"/>
              <a:t>{</a:t>
            </a:r>
          </a:p>
          <a:p>
            <a:r>
              <a:rPr lang="en-US" sz="1400" b="1" dirty="0" err="1" smtClean="0"/>
              <a:t>System.out.print</a:t>
            </a:r>
            <a:r>
              <a:rPr lang="en-US" sz="1400" b="1" dirty="0" smtClean="0"/>
              <a:t>("Enter the numbers one by one: ");</a:t>
            </a:r>
          </a:p>
          <a:p>
            <a:r>
              <a:rPr lang="en-US" sz="1400" b="1" dirty="0" smtClean="0"/>
              <a:t>m[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]=</a:t>
            </a:r>
            <a:r>
              <a:rPr lang="en-US" sz="1400" b="1" dirty="0" err="1" smtClean="0"/>
              <a:t>Integer.parseInt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in.readLine</a:t>
            </a:r>
            <a:r>
              <a:rPr lang="en-US" sz="1400" b="1" dirty="0" smtClean="0"/>
              <a:t>());</a:t>
            </a:r>
          </a:p>
          <a:p>
            <a:r>
              <a:rPr lang="en-US" sz="1400" b="1" dirty="0" smtClean="0"/>
              <a:t>} </a:t>
            </a:r>
          </a:p>
          <a:p>
            <a:r>
              <a:rPr lang="en-US" sz="1400" b="1" dirty="0" err="1" smtClean="0"/>
              <a:t>System.out.print</a:t>
            </a:r>
            <a:r>
              <a:rPr lang="en-US" sz="1400" b="1" dirty="0" smtClean="0"/>
              <a:t>("Enter the number to be searched : "); </a:t>
            </a:r>
          </a:p>
          <a:p>
            <a:r>
              <a:rPr lang="en-US" sz="1400" b="1" dirty="0" err="1" smtClean="0"/>
              <a:t>sh</a:t>
            </a:r>
            <a:r>
              <a:rPr lang="en-US" sz="1400" b="1" dirty="0" smtClean="0"/>
              <a:t> = </a:t>
            </a:r>
            <a:r>
              <a:rPr lang="en-US" sz="1400" b="1" dirty="0" err="1" smtClean="0"/>
              <a:t>Integer.parseInt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in.readLine</a:t>
            </a:r>
            <a:r>
              <a:rPr lang="en-US" sz="1400" b="1" dirty="0" smtClean="0"/>
              <a:t>()); </a:t>
            </a:r>
          </a:p>
          <a:p>
            <a:r>
              <a:rPr lang="en-US" sz="1400" b="1" dirty="0" smtClean="0"/>
              <a:t>for (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 = 0; 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 &lt; 10; 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++)</a:t>
            </a:r>
          </a:p>
          <a:p>
            <a:r>
              <a:rPr lang="en-US" sz="1400" b="1" dirty="0" smtClean="0"/>
              <a:t> { </a:t>
            </a:r>
          </a:p>
          <a:p>
            <a:r>
              <a:rPr lang="en-US" sz="1400" b="1" dirty="0" smtClean="0"/>
              <a:t>     if (m[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] == </a:t>
            </a:r>
            <a:r>
              <a:rPr lang="en-US" sz="1400" b="1" dirty="0" err="1" smtClean="0"/>
              <a:t>sh</a:t>
            </a:r>
            <a:r>
              <a:rPr lang="en-US" sz="1400" b="1" dirty="0" smtClean="0"/>
              <a:t>)</a:t>
            </a:r>
          </a:p>
          <a:p>
            <a:r>
              <a:rPr lang="en-US" sz="1400" b="1" dirty="0" smtClean="0"/>
              <a:t>     k=1;</a:t>
            </a:r>
          </a:p>
          <a:p>
            <a:r>
              <a:rPr lang="en-US" sz="1400" b="1" dirty="0" smtClean="0"/>
              <a:t>    }</a:t>
            </a:r>
          </a:p>
          <a:p>
            <a:r>
              <a:rPr lang="en-US" sz="1400" b="1" dirty="0" smtClean="0"/>
              <a:t>    if(k==1)</a:t>
            </a:r>
          </a:p>
          <a:p>
            <a:r>
              <a:rPr lang="en-US" sz="1400" b="1" dirty="0" smtClean="0"/>
              <a:t>        </a:t>
            </a:r>
            <a:r>
              <a:rPr lang="en-US" sz="1400" b="1" dirty="0" err="1" smtClean="0"/>
              <a:t>System.out.println</a:t>
            </a:r>
            <a:r>
              <a:rPr lang="en-US" sz="1400" b="1" dirty="0" smtClean="0"/>
              <a:t>("The number is found " );</a:t>
            </a:r>
          </a:p>
          <a:p>
            <a:r>
              <a:rPr lang="en-US" sz="1400" b="1" dirty="0" smtClean="0"/>
              <a:t>        else</a:t>
            </a:r>
          </a:p>
          <a:p>
            <a:r>
              <a:rPr lang="en-US" sz="1400" b="1" dirty="0" err="1" smtClean="0"/>
              <a:t>System.out.println</a:t>
            </a:r>
            <a:r>
              <a:rPr lang="en-US" sz="1400" b="1" dirty="0" smtClean="0"/>
              <a:t>("The number is not found");</a:t>
            </a:r>
          </a:p>
          <a:p>
            <a:r>
              <a:rPr lang="en-US" sz="1400" b="1" dirty="0" smtClean="0"/>
              <a:t>}</a:t>
            </a:r>
          </a:p>
          <a:p>
            <a:r>
              <a:rPr lang="en-US" sz="1400" b="1" dirty="0" smtClean="0"/>
              <a:t>}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Takes place only on sorted data items</a:t>
            </a:r>
          </a:p>
          <a:p>
            <a:r>
              <a:rPr lang="en-US" dirty="0" smtClean="0"/>
              <a:t>Array is divided into two halves </a:t>
            </a:r>
          </a:p>
          <a:p>
            <a:r>
              <a:rPr lang="en-US" dirty="0" smtClean="0"/>
              <a:t>The data item is searched either in the first or in the second half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57600" y="48768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384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69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004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386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8768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79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150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770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84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3152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1534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95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3886994" y="2285206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686594" y="2285206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8077994" y="2285206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8200" y="2819400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14800" y="27432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229600" y="274320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Last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14400" y="3505200"/>
            <a:ext cx="22619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= (First + Last)/2</a:t>
            </a:r>
          </a:p>
          <a:p>
            <a:r>
              <a:rPr lang="en-US" dirty="0" smtClean="0"/>
              <a:t>	= (1+10)/2</a:t>
            </a:r>
          </a:p>
          <a:p>
            <a:r>
              <a:rPr lang="en-US" dirty="0" smtClean="0"/>
              <a:t>	=11/2</a:t>
            </a:r>
          </a:p>
          <a:p>
            <a:r>
              <a:rPr lang="en-US" dirty="0" smtClean="0"/>
              <a:t>	=5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6002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57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953000"/>
            <a:ext cx="2469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to be searched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57600" y="48768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384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69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004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386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8768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79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150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770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84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3152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1534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95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3886994" y="2285206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686594" y="2285206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8077994" y="2285206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8200" y="2819400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14800" y="27432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229600" y="274320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Last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6002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57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14600" y="2209800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&gt;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324600" y="2133600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&lt;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191000" y="381000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3472E-18 -3.33333E-6 L 0.28333 -0.46666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Consecutive set of memory locations</a:t>
            </a:r>
            <a:endParaRPr lang="en-US" dirty="0"/>
          </a:p>
        </p:txBody>
      </p:sp>
      <p:pic>
        <p:nvPicPr>
          <p:cNvPr id="25602" name="Picture 2" descr="http://webster.cs.ucr.edu/AoA/Windows/HTML/images/Arrays6.gif"/>
          <p:cNvPicPr>
            <a:picLocks noChangeAspect="1" noChangeArrowheads="1"/>
          </p:cNvPicPr>
          <p:nvPr/>
        </p:nvPicPr>
        <p:blipFill>
          <a:blip r:embed="rId2"/>
          <a:srcRect l="63514"/>
          <a:stretch>
            <a:fillRect/>
          </a:stretch>
        </p:blipFill>
        <p:spPr bwMode="auto">
          <a:xfrm>
            <a:off x="3657600" y="1676400"/>
            <a:ext cx="2057400" cy="4541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79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814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434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816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19800" y="1143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95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343400" y="3200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3.33333E-6 -0.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6858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84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6858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685800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&lt;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84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76400" y="1676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752600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&gt;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228600" y="2667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84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676400" y="26670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2743200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3352800" y="6858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79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191000" y="6858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82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953000" y="6858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84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791200" y="6858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629400" y="6858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95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352800" y="1600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953000" y="1600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69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715000" y="1600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114800" y="1600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629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import java.io.*;</a:t>
            </a:r>
          </a:p>
          <a:p>
            <a:r>
              <a:rPr lang="en-US" sz="2800" dirty="0" smtClean="0"/>
              <a:t>public class binary</a:t>
            </a:r>
          </a:p>
          <a:p>
            <a:r>
              <a:rPr lang="en-US" sz="2800" dirty="0" smtClean="0"/>
              <a:t>{</a:t>
            </a:r>
          </a:p>
          <a:p>
            <a:r>
              <a:rPr lang="en-US" sz="2800" dirty="0" smtClean="0"/>
              <a:t>public static void main(String a[])throws </a:t>
            </a:r>
            <a:r>
              <a:rPr lang="en-US" sz="2800" dirty="0" err="1" smtClean="0"/>
              <a:t>IOException</a:t>
            </a:r>
            <a:endParaRPr lang="en-US" sz="2800" dirty="0" smtClean="0"/>
          </a:p>
          <a:p>
            <a:r>
              <a:rPr lang="en-US" sz="2800" dirty="0" smtClean="0"/>
              <a:t>{</a:t>
            </a:r>
          </a:p>
          <a:p>
            <a:r>
              <a:rPr lang="en-US" sz="2800" dirty="0" err="1" smtClean="0"/>
              <a:t>DataInputStream</a:t>
            </a:r>
            <a:r>
              <a:rPr lang="en-US" sz="2800" dirty="0" smtClean="0"/>
              <a:t> in=new </a:t>
            </a:r>
            <a:r>
              <a:rPr lang="en-US" sz="2800" dirty="0" err="1" smtClean="0"/>
              <a:t>DataInputStream</a:t>
            </a:r>
            <a:r>
              <a:rPr lang="en-US" sz="2800" dirty="0" smtClean="0"/>
              <a:t>(</a:t>
            </a:r>
            <a:r>
              <a:rPr lang="en-US" sz="2800" dirty="0" err="1" smtClean="0"/>
              <a:t>System.in</a:t>
            </a:r>
            <a:r>
              <a:rPr lang="en-US" sz="2800" dirty="0" smtClean="0"/>
              <a:t>);</a:t>
            </a:r>
          </a:p>
          <a:p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i,ns,p,k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k=0;</a:t>
            </a:r>
          </a:p>
          <a:p>
            <a:r>
              <a:rPr lang="en-US" sz="2800" dirty="0" err="1" smtClean="0"/>
              <a:t>int</a:t>
            </a:r>
            <a:r>
              <a:rPr lang="en-US" sz="2800" dirty="0" smtClean="0"/>
              <a:t> m[]=new </a:t>
            </a:r>
            <a:r>
              <a:rPr lang="en-US" sz="2800" dirty="0" err="1" smtClean="0"/>
              <a:t>int</a:t>
            </a:r>
            <a:r>
              <a:rPr lang="en-US" sz="2800" dirty="0" smtClean="0"/>
              <a:t>[10];</a:t>
            </a:r>
          </a:p>
          <a:p>
            <a:r>
              <a:rPr lang="en-US" sz="2800" dirty="0" err="1" smtClean="0"/>
              <a:t>int</a:t>
            </a:r>
            <a:r>
              <a:rPr lang="en-US" sz="2800" dirty="0" smtClean="0"/>
              <a:t> lb=0;</a:t>
            </a:r>
          </a:p>
          <a:p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ub</a:t>
            </a:r>
            <a:r>
              <a:rPr lang="en-US" sz="2800" dirty="0" smtClean="0"/>
              <a:t>=9;</a:t>
            </a:r>
          </a:p>
          <a:p>
            <a:r>
              <a:rPr lang="en-US" sz="2800" dirty="0" smtClean="0"/>
              <a:t>for(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=0;i&lt;10;i++)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705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{ </a:t>
            </a:r>
          </a:p>
          <a:p>
            <a:r>
              <a:rPr lang="en-US" dirty="0" err="1" smtClean="0"/>
              <a:t>System.out.println</a:t>
            </a:r>
            <a:r>
              <a:rPr lang="en-US" dirty="0" smtClean="0"/>
              <a:t>("enter the elements of the array in ascending order"); </a:t>
            </a:r>
          </a:p>
          <a:p>
            <a:r>
              <a:rPr lang="en-US" dirty="0" smtClean="0"/>
              <a:t>m[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Integer.parseInt</a:t>
            </a:r>
            <a:r>
              <a:rPr lang="en-US" dirty="0" smtClean="0"/>
              <a:t>(</a:t>
            </a:r>
            <a:r>
              <a:rPr lang="en-US" dirty="0" err="1" smtClean="0"/>
              <a:t>in.readLine</a:t>
            </a:r>
            <a:r>
              <a:rPr lang="en-US" dirty="0" smtClean="0"/>
              <a:t>()); 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System.out.println</a:t>
            </a:r>
            <a:r>
              <a:rPr lang="en-US" dirty="0" smtClean="0"/>
              <a:t>("enter the number to be searched");</a:t>
            </a:r>
          </a:p>
          <a:p>
            <a:r>
              <a:rPr lang="en-US" dirty="0" smtClean="0"/>
              <a:t> ns=</a:t>
            </a:r>
            <a:r>
              <a:rPr lang="en-US" dirty="0" err="1" smtClean="0"/>
              <a:t>Integer.parseInt</a:t>
            </a:r>
            <a:r>
              <a:rPr lang="en-US" dirty="0" smtClean="0"/>
              <a:t>(</a:t>
            </a:r>
            <a:r>
              <a:rPr lang="en-US" dirty="0" err="1" smtClean="0"/>
              <a:t>in.readLine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while(lb&lt;=</a:t>
            </a:r>
            <a:r>
              <a:rPr lang="en-US" dirty="0" err="1" smtClean="0"/>
              <a:t>ub</a:t>
            </a:r>
            <a:r>
              <a:rPr lang="en-US" dirty="0" smtClean="0"/>
              <a:t>)</a:t>
            </a:r>
          </a:p>
          <a:p>
            <a:r>
              <a:rPr lang="en-US" dirty="0" smtClean="0"/>
              <a:t> { p=(</a:t>
            </a:r>
            <a:r>
              <a:rPr lang="en-US" dirty="0" err="1" smtClean="0"/>
              <a:t>lb+ub</a:t>
            </a:r>
            <a:r>
              <a:rPr lang="en-US" dirty="0" smtClean="0"/>
              <a:t>)/2;</a:t>
            </a:r>
          </a:p>
          <a:p>
            <a:r>
              <a:rPr lang="en-US" dirty="0" smtClean="0"/>
              <a:t>     if(m[p]&lt;ns)</a:t>
            </a:r>
          </a:p>
          <a:p>
            <a:r>
              <a:rPr lang="en-US" dirty="0" smtClean="0"/>
              <a:t>     lb=p+1;</a:t>
            </a:r>
          </a:p>
          <a:p>
            <a:r>
              <a:rPr lang="en-US" dirty="0" smtClean="0"/>
              <a:t>     else if(m[p]&gt;ns)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ub</a:t>
            </a:r>
            <a:r>
              <a:rPr lang="en-US" dirty="0" smtClean="0"/>
              <a:t>=p-1;</a:t>
            </a:r>
          </a:p>
          <a:p>
            <a:r>
              <a:rPr lang="en-US" dirty="0" smtClean="0"/>
              <a:t>else if (m[p]==ns)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k=1;</a:t>
            </a:r>
          </a:p>
          <a:p>
            <a:r>
              <a:rPr lang="en-US" dirty="0" smtClean="0"/>
              <a:t>break;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if(k==1)</a:t>
            </a:r>
          </a:p>
          <a:p>
            <a:r>
              <a:rPr lang="en-US" dirty="0" err="1" smtClean="0"/>
              <a:t>System.out.println</a:t>
            </a:r>
            <a:r>
              <a:rPr lang="en-US" dirty="0" smtClean="0"/>
              <a:t>("found");</a:t>
            </a:r>
          </a:p>
          <a:p>
            <a:r>
              <a:rPr lang="en-US" dirty="0" smtClean="0"/>
              <a:t>else</a:t>
            </a:r>
          </a:p>
          <a:p>
            <a:r>
              <a:rPr lang="en-US" dirty="0" err="1" smtClean="0"/>
              <a:t>System.out.println</a:t>
            </a:r>
            <a:r>
              <a:rPr lang="en-US" dirty="0" smtClean="0"/>
              <a:t>("</a:t>
            </a:r>
            <a:r>
              <a:rPr lang="en-US" dirty="0" err="1" smtClean="0"/>
              <a:t>notfound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Arranging the data either in ascending or descending order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429000" y="2819400"/>
            <a:ext cx="2209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SORT</a:t>
            </a:r>
            <a:endParaRPr lang="en-US" sz="28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524000" y="4343400"/>
            <a:ext cx="2286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SELECTION</a:t>
            </a:r>
          </a:p>
          <a:p>
            <a:pPr algn="ctr"/>
            <a:r>
              <a:rPr lang="en-US" sz="2400" b="1" dirty="0" smtClean="0"/>
              <a:t>SORT</a:t>
            </a:r>
            <a:endParaRPr lang="en-US" sz="2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4876800" y="4343400"/>
            <a:ext cx="2362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BUBBLE</a:t>
            </a:r>
          </a:p>
          <a:p>
            <a:pPr algn="ctr"/>
            <a:r>
              <a:rPr lang="en-US" sz="2800" b="1" dirty="0" smtClean="0"/>
              <a:t>SORT</a:t>
            </a:r>
            <a:endParaRPr lang="en-US" sz="2800" b="1" dirty="0"/>
          </a:p>
        </p:txBody>
      </p:sp>
      <p:cxnSp>
        <p:nvCxnSpPr>
          <p:cNvPr id="10" name="Straight Arrow Connector 9"/>
          <p:cNvCxnSpPr>
            <a:stCxn id="4" idx="2"/>
          </p:cNvCxnSpPr>
          <p:nvPr/>
        </p:nvCxnSpPr>
        <p:spPr>
          <a:xfrm rot="5400000">
            <a:off x="3371850" y="3181350"/>
            <a:ext cx="762000" cy="1562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19600" y="3505200"/>
            <a:ext cx="1905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SORT THE DATA ITEMS IN A SPECIFIED ORDER</a:t>
            </a:r>
          </a:p>
          <a:p>
            <a:r>
              <a:rPr lang="en-US" dirty="0" smtClean="0"/>
              <a:t>Successive round are executed to select the elements in some order and place them in positions</a:t>
            </a:r>
          </a:p>
          <a:p>
            <a:r>
              <a:rPr lang="en-US" dirty="0" smtClean="0"/>
              <a:t>First the smallest number is selected and </a:t>
            </a:r>
            <a:r>
              <a:rPr lang="en-US" dirty="0" err="1" smtClean="0"/>
              <a:t>swaped</a:t>
            </a:r>
            <a:r>
              <a:rPr lang="en-US" dirty="0" smtClean="0"/>
              <a:t> with the first element and the next smallest and it goes 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4572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71800" y="4572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86200" y="4572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24400" y="4572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62600" y="4572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133600" y="16764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048000" y="16764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962400" y="16764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800600" y="16764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638800" y="16764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057400" y="28956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971800" y="28956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886200" y="28956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724400" y="28956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562600" y="28956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057400" y="41910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971800" y="41910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886200" y="41910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724400" y="41910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5562600" y="41910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1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.09583 -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5.55112E-17 L -0.1875 5.55112E-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5.55112E-17 L 0.2 5.55112E-1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0875 2.22222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2.22222E-6 L 0.09167 2.22222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5" grpId="0" animBg="1"/>
      <p:bldP spid="17" grpId="0" animBg="1"/>
      <p:bldP spid="26" grpId="0" animBg="1"/>
      <p:bldP spid="2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4525963"/>
          </a:xfrm>
        </p:spPr>
        <p:txBody>
          <a:bodyPr>
            <a:noAutofit/>
          </a:bodyPr>
          <a:lstStyle/>
          <a:p>
            <a:r>
              <a:rPr lang="en-US" sz="1600" dirty="0" smtClean="0"/>
              <a:t>class </a:t>
            </a:r>
            <a:r>
              <a:rPr lang="en-US" sz="1600" dirty="0" err="1" smtClean="0"/>
              <a:t>selec</a:t>
            </a:r>
            <a:endParaRPr lang="en-US" sz="1600" dirty="0" smtClean="0"/>
          </a:p>
          <a:p>
            <a:r>
              <a:rPr lang="en-US" sz="1600" dirty="0" smtClean="0"/>
              <a:t>{</a:t>
            </a:r>
          </a:p>
          <a:p>
            <a:r>
              <a:rPr lang="en-US" sz="1600" dirty="0" smtClean="0"/>
              <a:t>void x(</a:t>
            </a:r>
            <a:r>
              <a:rPr lang="en-US" sz="1600" dirty="0" err="1" smtClean="0"/>
              <a:t>int</a:t>
            </a:r>
            <a:r>
              <a:rPr lang="en-US" sz="1600" dirty="0" smtClean="0"/>
              <a:t> a[])</a:t>
            </a:r>
          </a:p>
          <a:p>
            <a:r>
              <a:rPr lang="en-US" sz="1600" dirty="0" smtClean="0"/>
              <a:t>{</a:t>
            </a:r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i,j,min,t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for(</a:t>
            </a:r>
            <a:r>
              <a:rPr lang="en-US" sz="1600" dirty="0" err="1" smtClean="0"/>
              <a:t>i</a:t>
            </a:r>
            <a:r>
              <a:rPr lang="en-US" sz="1600" dirty="0" smtClean="0"/>
              <a:t>=0;i&lt;9;i++)</a:t>
            </a:r>
          </a:p>
          <a:p>
            <a:r>
              <a:rPr lang="en-US" sz="1600" dirty="0" smtClean="0"/>
              <a:t>{</a:t>
            </a:r>
          </a:p>
          <a:p>
            <a:r>
              <a:rPr lang="en-US" sz="1600" dirty="0" smtClean="0"/>
              <a:t>min=</a:t>
            </a:r>
            <a:r>
              <a:rPr lang="en-US" sz="1600" dirty="0" err="1" smtClean="0"/>
              <a:t>i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for(j=i+1;j&lt;10;j++)</a:t>
            </a:r>
          </a:p>
          <a:p>
            <a:r>
              <a:rPr lang="en-US" sz="1600" dirty="0" smtClean="0"/>
              <a:t>{</a:t>
            </a:r>
          </a:p>
          <a:p>
            <a:r>
              <a:rPr lang="en-US" sz="1600" dirty="0" smtClean="0"/>
              <a:t>if(a[j]&lt;a[min])</a:t>
            </a:r>
          </a:p>
          <a:p>
            <a:r>
              <a:rPr lang="en-US" sz="1600" dirty="0" smtClean="0"/>
              <a:t>min=j;</a:t>
            </a:r>
          </a:p>
          <a:p>
            <a:r>
              <a:rPr lang="en-US" sz="1600" dirty="0" smtClean="0"/>
              <a:t>}</a:t>
            </a:r>
          </a:p>
          <a:p>
            <a:r>
              <a:rPr lang="en-US" sz="1600" dirty="0" smtClean="0"/>
              <a:t>t=a[</a:t>
            </a:r>
            <a:r>
              <a:rPr lang="en-US" sz="1600" dirty="0" err="1" smtClean="0"/>
              <a:t>i</a:t>
            </a:r>
            <a:r>
              <a:rPr lang="en-US" sz="1600" dirty="0" smtClean="0"/>
              <a:t>];</a:t>
            </a:r>
          </a:p>
          <a:p>
            <a:r>
              <a:rPr lang="en-US" sz="1600" dirty="0" smtClean="0"/>
              <a:t>a[</a:t>
            </a:r>
            <a:r>
              <a:rPr lang="en-US" sz="1600" dirty="0" err="1" smtClean="0"/>
              <a:t>i</a:t>
            </a:r>
            <a:r>
              <a:rPr lang="en-US" sz="1600" dirty="0" smtClean="0"/>
              <a:t>]=a[min];</a:t>
            </a:r>
          </a:p>
          <a:p>
            <a:r>
              <a:rPr lang="en-US" sz="1600" dirty="0" smtClean="0"/>
              <a:t>a[min]=t;</a:t>
            </a:r>
          </a:p>
          <a:p>
            <a:r>
              <a:rPr lang="en-US" sz="1600" dirty="0" smtClean="0"/>
              <a:t>}</a:t>
            </a:r>
          </a:p>
          <a:p>
            <a:r>
              <a:rPr lang="en-US" sz="1600" dirty="0" err="1" smtClean="0"/>
              <a:t>System.out.println</a:t>
            </a:r>
            <a:r>
              <a:rPr lang="en-US" sz="1600" dirty="0" smtClean="0"/>
              <a:t>("Array in ascending order");</a:t>
            </a:r>
          </a:p>
          <a:p>
            <a:r>
              <a:rPr lang="en-US" sz="1600" dirty="0" smtClean="0"/>
              <a:t>for(</a:t>
            </a:r>
            <a:r>
              <a:rPr lang="en-US" sz="1600" dirty="0" err="1" smtClean="0"/>
              <a:t>i</a:t>
            </a:r>
            <a:r>
              <a:rPr lang="en-US" sz="1600" dirty="0" smtClean="0"/>
              <a:t>=0;i&lt;10;i++)</a:t>
            </a:r>
          </a:p>
          <a:p>
            <a:r>
              <a:rPr lang="en-US" sz="1600" dirty="0" err="1" smtClean="0"/>
              <a:t>System.out.println</a:t>
            </a:r>
            <a:r>
              <a:rPr lang="en-US" sz="1600" dirty="0" smtClean="0"/>
              <a:t>(a[</a:t>
            </a:r>
            <a:r>
              <a:rPr lang="en-US" sz="1600" dirty="0" err="1" smtClean="0"/>
              <a:t>i</a:t>
            </a:r>
            <a:r>
              <a:rPr lang="en-US" sz="1600" dirty="0" smtClean="0"/>
              <a:t>]);</a:t>
            </a:r>
          </a:p>
          <a:p>
            <a:r>
              <a:rPr lang="en-US" sz="1600" dirty="0" smtClean="0"/>
              <a:t>}</a:t>
            </a:r>
          </a:p>
          <a:p>
            <a:r>
              <a:rPr lang="en-US" sz="1600" dirty="0" smtClean="0"/>
              <a:t>}</a:t>
            </a:r>
          </a:p>
          <a:p>
            <a:endParaRPr lang="en-US" sz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 is sequentially scanned several times</a:t>
            </a:r>
          </a:p>
          <a:p>
            <a:r>
              <a:rPr lang="en-US" dirty="0" smtClean="0"/>
              <a:t>Pair of consecutive elements are compared and interchanged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4572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71800" y="4572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86200" y="4572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24400" y="4572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62600" y="4572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133600" y="16764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048000" y="16764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962400" y="16764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800600" y="16764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638800" y="16764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057400" y="28956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971800" y="28956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886200" y="28956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724400" y="28956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562600" y="28956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981200" y="40386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895600" y="40386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886200" y="40386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724400" y="40386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562600" y="40386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.09583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2.22222E-6 L -0.1 -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55112E-17 L 0.10417 5.55112E-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0875 2.22222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2.22222E-6 L -0.09166 2.22222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10416 -4.44444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4.44444E-6 L -0.11667 -4.44444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5" grpId="0" animBg="1"/>
      <p:bldP spid="26" grpId="0" animBg="1"/>
      <p:bldP spid="27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By using assignment statement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type </a:t>
            </a:r>
            <a:r>
              <a:rPr lang="en-US" dirty="0" err="1" smtClean="0"/>
              <a:t>array_name</a:t>
            </a:r>
            <a:r>
              <a:rPr lang="en-US" smtClean="0"/>
              <a:t>[]= { };</a:t>
            </a:r>
            <a:endParaRPr lang="en-US" dirty="0"/>
          </a:p>
        </p:txBody>
      </p:sp>
      <p:pic>
        <p:nvPicPr>
          <p:cNvPr id="19458" name="Picture 2" descr="http://www.roseindia.net/java/tools/master-java/one_diamentional-arra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733800"/>
            <a:ext cx="6248400" cy="2530113"/>
          </a:xfrm>
          <a:prstGeom prst="rect">
            <a:avLst/>
          </a:prstGeom>
          <a:noFill/>
        </p:spPr>
      </p:pic>
      <p:pic>
        <p:nvPicPr>
          <p:cNvPr id="19460" name="Picture 4" descr="http://www.roseindia.net/java/master-java/java-array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209800"/>
            <a:ext cx="2438400" cy="1504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00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class </a:t>
            </a:r>
            <a:r>
              <a:rPr lang="en-US" dirty="0" err="1" smtClean="0"/>
              <a:t>bub</a:t>
            </a:r>
            <a:endParaRPr lang="en-US" dirty="0" smtClean="0"/>
          </a:p>
          <a:p>
            <a:r>
              <a:rPr lang="en-US" dirty="0" smtClean="0"/>
              <a:t>{ </a:t>
            </a:r>
          </a:p>
          <a:p>
            <a:r>
              <a:rPr lang="en-US" dirty="0" smtClean="0"/>
              <a:t>void x() </a:t>
            </a:r>
          </a:p>
          <a:p>
            <a:r>
              <a:rPr lang="en-US" dirty="0" smtClean="0"/>
              <a:t>{ 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i,j,t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a[]={2,4,5,7,1,3,6,9,8,10};</a:t>
            </a:r>
          </a:p>
          <a:p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=0;i&lt;9;i++) 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for(j=0;j&lt;=9-1;j++)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if(a[j] &lt;a[j+1]){</a:t>
            </a:r>
          </a:p>
          <a:p>
            <a:r>
              <a:rPr lang="en-US" dirty="0" smtClean="0"/>
              <a:t>t=a[j]; </a:t>
            </a:r>
          </a:p>
          <a:p>
            <a:r>
              <a:rPr lang="en-US" dirty="0" smtClean="0"/>
              <a:t>a[j]=a[j+1]; </a:t>
            </a:r>
          </a:p>
          <a:p>
            <a:r>
              <a:rPr lang="en-US" dirty="0" smtClean="0"/>
              <a:t>a[j+1]=t; </a:t>
            </a:r>
          </a:p>
          <a:p>
            <a:r>
              <a:rPr lang="en-US" dirty="0" smtClean="0"/>
              <a:t>} }}</a:t>
            </a:r>
          </a:p>
          <a:p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=0;i&lt;10;i++) 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System.out.println</a:t>
            </a:r>
            <a:r>
              <a:rPr lang="en-US" dirty="0" smtClean="0"/>
              <a:t>(a[</a:t>
            </a:r>
            <a:r>
              <a:rPr lang="en-US" dirty="0" err="1" smtClean="0"/>
              <a:t>i</a:t>
            </a:r>
            <a:r>
              <a:rPr lang="en-US" dirty="0" smtClean="0"/>
              <a:t>]); </a:t>
            </a:r>
          </a:p>
          <a:p>
            <a:r>
              <a:rPr lang="en-US" dirty="0" smtClean="0"/>
              <a:t>}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://www.roseindia.net/java/beginners/images/java-array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1981200"/>
            <a:ext cx="5943600" cy="3685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dimensional array is a structure created in memory </a:t>
            </a:r>
            <a:r>
              <a:rPr lang="en-US" smtClean="0"/>
              <a:t>to represent a number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maxotek.net/images/blog/csharp_tut_lesson_7_single_dimensional_arra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114800"/>
            <a:ext cx="2066925" cy="1152526"/>
          </a:xfrm>
          <a:prstGeom prst="rect">
            <a:avLst/>
          </a:prstGeom>
          <a:noFill/>
        </p:spPr>
      </p:pic>
      <p:pic>
        <p:nvPicPr>
          <p:cNvPr id="24580" name="Picture 4" descr="http://maxotek.net/images/blog/csharp_tut_lesson_7_multi_dimensional_arra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886200"/>
            <a:ext cx="2286000" cy="1514475"/>
          </a:xfrm>
          <a:prstGeom prst="rect">
            <a:avLst/>
          </a:prstGeom>
          <a:noFill/>
        </p:spPr>
      </p:pic>
      <p:pic>
        <p:nvPicPr>
          <p:cNvPr id="24582" name="Picture 6" descr="http://1.bp.blogspot.com/_SmUa_hdrvZ0/SzmYzbFw7JI/AAAAAAAAAB8/EyPlk4AD-8o/s320/array_types.GI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1374"/>
          <a:stretch>
            <a:fillRect/>
          </a:stretch>
        </p:blipFill>
        <p:spPr bwMode="auto">
          <a:xfrm>
            <a:off x="2209800" y="1371600"/>
            <a:ext cx="4800600" cy="1781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Single Dimensional</a:t>
            </a:r>
            <a:r>
              <a:rPr lang="en-US" dirty="0"/>
              <a:t> :</a:t>
            </a:r>
            <a:br>
              <a:rPr lang="en-US" dirty="0"/>
            </a:br>
            <a:r>
              <a:rPr lang="en-US" dirty="0"/>
              <a:t>Array having only one subscript variable is called One-Dimensional array</a:t>
            </a:r>
          </a:p>
          <a:p>
            <a:r>
              <a:rPr lang="en-US" dirty="0"/>
              <a:t>It is also called as Single Dimensional Array or Linear array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Multi Dimensional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Array having more than one subscript variable is called </a:t>
            </a:r>
            <a:r>
              <a:rPr lang="en-US" dirty="0" smtClean="0"/>
              <a:t>Multi-Dimensional</a:t>
            </a:r>
            <a:r>
              <a:rPr lang="en-US" dirty="0"/>
              <a:t> array</a:t>
            </a:r>
          </a:p>
          <a:p>
            <a:r>
              <a:rPr lang="en-US" dirty="0"/>
              <a:t>It is also called as Matrix.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 can be declared in three ways</a:t>
            </a:r>
          </a:p>
          <a:p>
            <a:endParaRPr lang="en-US" dirty="0" smtClean="0"/>
          </a:p>
          <a:p>
            <a:pPr>
              <a:buFont typeface="Wingdings 2" pitchFamily="18" charset="2"/>
              <a:buChar char=""/>
            </a:pPr>
            <a:r>
              <a:rPr lang="en-US" dirty="0" smtClean="0"/>
              <a:t>By using assignment statement</a:t>
            </a:r>
          </a:p>
          <a:p>
            <a:pPr>
              <a:buFont typeface="Wingdings 2" pitchFamily="18" charset="2"/>
              <a:buChar char=""/>
            </a:pPr>
            <a:r>
              <a:rPr lang="en-US" dirty="0" err="1" smtClean="0"/>
              <a:t>int</a:t>
            </a:r>
            <a:r>
              <a:rPr lang="en-US" dirty="0" smtClean="0"/>
              <a:t> a[5]={10,20,30,40,50};</a:t>
            </a:r>
          </a:p>
          <a:p>
            <a:pPr>
              <a:buFont typeface="Wingdings 2" pitchFamily="18" charset="2"/>
              <a:buChar char=""/>
            </a:pPr>
            <a:r>
              <a:rPr lang="en-US" dirty="0" err="1" smtClean="0"/>
              <a:t>int</a:t>
            </a:r>
            <a:r>
              <a:rPr lang="en-US" dirty="0" smtClean="0"/>
              <a:t> m[]={1,2,3,4,5,6,7,8,9,10};</a:t>
            </a:r>
          </a:p>
          <a:p>
            <a:pPr>
              <a:buFont typeface="Wingdings 2" pitchFamily="18" charset="2"/>
              <a:buChar char=""/>
            </a:pPr>
            <a:r>
              <a:rPr lang="en-US" dirty="0" smtClean="0"/>
              <a:t>char c[]={‘</a:t>
            </a:r>
            <a:r>
              <a:rPr lang="en-US" dirty="0" err="1" smtClean="0"/>
              <a:t>c’,’o’,’m’,’p’,’u’,’t’,’e’,’r</a:t>
            </a:r>
            <a:r>
              <a:rPr lang="en-US" dirty="0" smtClean="0"/>
              <a:t>’};</a:t>
            </a:r>
          </a:p>
          <a:p>
            <a:pPr>
              <a:buFont typeface="Wingdings 2" pitchFamily="18" charset="2"/>
              <a:buChar char=""/>
            </a:pPr>
            <a:r>
              <a:rPr lang="en-US" dirty="0" smtClean="0"/>
              <a:t>String s[]={“</a:t>
            </a:r>
            <a:r>
              <a:rPr lang="en-US" dirty="0" err="1" smtClean="0"/>
              <a:t>Sonu”,”Ram”,”Ajay</a:t>
            </a:r>
            <a:r>
              <a:rPr lang="en-US" dirty="0" smtClean="0"/>
              <a:t>”};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449</TotalTime>
  <Words>792</Words>
  <Application>Microsoft Office PowerPoint</Application>
  <PresentationFormat>On-screen Show (4:3)</PresentationFormat>
  <Paragraphs>276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Franklin Gothic Book</vt:lpstr>
      <vt:lpstr>Franklin Gothic Medium</vt:lpstr>
      <vt:lpstr>Wingdings 2</vt:lpstr>
      <vt:lpstr>Trek</vt:lpstr>
      <vt:lpstr>ARRAYS</vt:lpstr>
      <vt:lpstr>Consecutive set of memory locations</vt:lpstr>
      <vt:lpstr>By using assignment statement </vt:lpstr>
      <vt:lpstr>PowerPoint Presentation</vt:lpstr>
      <vt:lpstr>DIMENSIONAL ARRAY</vt:lpstr>
      <vt:lpstr>PowerPoint Presentation</vt:lpstr>
      <vt:lpstr>PowerPoint Presentation</vt:lpstr>
      <vt:lpstr>PowerPoint Presentation</vt:lpstr>
      <vt:lpstr>Declaring an array</vt:lpstr>
      <vt:lpstr>PowerPoint Presentation</vt:lpstr>
      <vt:lpstr>PowerPoint Presentation</vt:lpstr>
      <vt:lpstr>PowerPoint Presentation</vt:lpstr>
      <vt:lpstr>SEARCH</vt:lpstr>
      <vt:lpstr>LINEAR SEARCH</vt:lpstr>
      <vt:lpstr>PowerPoint Presentation</vt:lpstr>
      <vt:lpstr>PowerPoint Presentation</vt:lpstr>
      <vt:lpstr>BINARY 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Sorting </vt:lpstr>
      <vt:lpstr>SELECTION SORT</vt:lpstr>
      <vt:lpstr>PowerPoint Presentation</vt:lpstr>
      <vt:lpstr>PowerPoint Presentation</vt:lpstr>
      <vt:lpstr>BUBBLE SORT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lab3</dc:creator>
  <cp:lastModifiedBy>Riana</cp:lastModifiedBy>
  <cp:revision>41</cp:revision>
  <dcterms:created xsi:type="dcterms:W3CDTF">2011-10-15T07:42:02Z</dcterms:created>
  <dcterms:modified xsi:type="dcterms:W3CDTF">2013-03-29T19:12:38Z</dcterms:modified>
</cp:coreProperties>
</file>